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2257C-C640-407C-B29C-7604129078F5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974CA-5DE5-4DAB-B414-229BCE96CD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61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транспорт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974CA-5DE5-4DAB-B414-229BCE96CD3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раскраска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974CA-5DE5-4DAB-B414-229BCE96CD3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Желаем Вам творческих успехов!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974CA-5DE5-4DAB-B414-229BCE96CD3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  <a:alpha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B5935-6E1A-4E2D-AA58-760EFEF9AC32}" type="datetimeFigureOut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22F45-7C2E-4EA3-9BEE-E5E26AE5F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МАСТЕР-КЛАСС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«Рисуем пальчиками»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 descr="http://completechilddevelopment.webs.com/child%20develop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800" y="3717032"/>
            <a:ext cx="3294480" cy="21859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312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71480"/>
            <a:ext cx="735811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7030A0"/>
                </a:solidFill>
                <a:latin typeface="Segoe Script" pitchFamily="34" charset="0"/>
              </a:rPr>
              <a:t>Желаем Вам творческих успехов!</a:t>
            </a:r>
            <a:endParaRPr lang="ru-RU" sz="80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3" name="Рисунок 2" descr="Картинка 169 из 26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5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myjulia.ru/data/cache/2011/05/11/765827_7264-800x60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00042"/>
            <a:ext cx="6357982" cy="59293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285728"/>
            <a:ext cx="750099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Изобразительная деятельность с применением нетрадиционных материалов и техник способствует развитию у ребёнка: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egoe Script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egoe Script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Мелкой моторики рук и тактильного восприятия;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egoe Script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Пространственной ориентировки на листе бумаги, глазомера и зрительного восприятия;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egoe Script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Внимания и усидчивости;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egoe Script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Изобразительных навыков и умений, наблюдательности, эстетического восприятия, эмоциональной отзывчивости;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egoe Script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Кроме того, в процессе этой деятельности у дошкольника формируются навыки контроля и самоконтроля.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egoe Script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ование пальцам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42"/>
            <a:ext cx="7072362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2" descr="рисование пальц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928802"/>
            <a:ext cx="6072229" cy="4500594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357167"/>
            <a:ext cx="678661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FF0000"/>
                </a:solidFill>
                <a:latin typeface="Segoe Script" pitchFamily="34" charset="0"/>
                <a:ea typeface="Times New Roman" pitchFamily="18" charset="0"/>
              </a:rPr>
              <a:t>С помощью этой техники можно рисовать веселые рожицы</a:t>
            </a:r>
            <a:r>
              <a:rPr lang="ru-RU" sz="2800" b="1" dirty="0" smtClean="0">
                <a:solidFill>
                  <a:srgbClr val="FF0000"/>
                </a:solidFill>
                <a:latin typeface="Segoe Script" pitchFamily="34" charset="0"/>
                <a:ea typeface="Times New Roman" pitchFamily="18" charset="0"/>
              </a:rPr>
              <a:t>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srgbClr val="FF0000"/>
              </a:solidFill>
              <a:latin typeface="Segoe Script" pitchFamily="34" charset="0"/>
              <a:ea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Segoe Script" pitchFamily="34" charset="0"/>
                <a:ea typeface="Times New Roman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Segoe Script" pitchFamily="34" charset="0"/>
                <a:ea typeface="Times New Roman" pitchFamily="18" charset="0"/>
              </a:rPr>
            </a:br>
            <a:r>
              <a:rPr lang="ru-RU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</a:b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3" descr="рисование &#10;пальчик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3810000" cy="4000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410" name="Рисунок 4" descr="рисование &#10;пальчик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500174"/>
            <a:ext cx="3810000" cy="14859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409" name="Рисунок 5" descr="рисование &#10;пальчикам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3429000"/>
            <a:ext cx="3352800" cy="2667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428604"/>
            <a:ext cx="91440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Животных: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445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861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285728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Цветы: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Script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3" name="Рисунок 6" descr="рисование &#10;пальчиковыми краск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75429"/>
            <a:ext cx="8216891" cy="56412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396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214290"/>
            <a:ext cx="91440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57" name="Рисунок 7" descr="рисование &#10;пальчиковыми краск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285860"/>
            <a:ext cx="4286250" cy="541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541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Segoe Script" pitchFamily="34" charset="0"/>
                <a:ea typeface="Times New Roman" pitchFamily="18" charset="0"/>
              </a:rPr>
              <a:t>Транспорт:</a:t>
            </a:r>
            <a:br>
              <a:rPr lang="ru-RU" sz="3600" b="1" dirty="0">
                <a:solidFill>
                  <a:srgbClr val="FF0000"/>
                </a:solidFill>
                <a:latin typeface="Segoe Script" pitchFamily="34" charset="0"/>
                <a:ea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ование для &#10;малышей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142984"/>
            <a:ext cx="471490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00100" y="357166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Segoe Script" pitchFamily="34" charset="0"/>
              </a:rPr>
              <a:t>Используем раскраски</a:t>
            </a:r>
            <a:endParaRPr lang="ru-RU" sz="3600" b="1" dirty="0">
              <a:solidFill>
                <a:srgbClr val="FF0000"/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96</Words>
  <Application>Microsoft Office PowerPoint</Application>
  <PresentationFormat>Экран (4:3)</PresentationFormat>
  <Paragraphs>34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МАСТЕР-КЛАСС  «Рисуем пальчиками»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Мастер–класс   "Нетрадиционные техники рисования с детьми младшего дошкольного возраста"   Рисуем пальчиками</dc:title>
  <dc:creator>UserXP</dc:creator>
  <cp:lastModifiedBy>Федоровы</cp:lastModifiedBy>
  <cp:revision>12</cp:revision>
  <dcterms:created xsi:type="dcterms:W3CDTF">2012-01-20T20:07:42Z</dcterms:created>
  <dcterms:modified xsi:type="dcterms:W3CDTF">2016-09-15T20:43:24Z</dcterms:modified>
</cp:coreProperties>
</file>