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257C-C640-407C-B29C-7604129078F5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974CA-5DE5-4DAB-B414-229BCE96CD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1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74CA-5DE5-4DAB-B414-229BCE96CD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раскраска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74CA-5DE5-4DAB-B414-229BCE96CD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Желаем Вам творческих успехов!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74CA-5DE5-4DAB-B414-229BCE96CD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  <a:alpha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B5935-6E1A-4E2D-AA58-760EFEF9AC32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МАСТЕР-КЛАСС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«Рисуем пальчиками»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http://completechilddevelopment.webs.com/child%20develop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800" y="3717032"/>
            <a:ext cx="3294480" cy="21859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1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3581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  <a:latin typeface="Segoe Script" pitchFamily="34" charset="0"/>
              </a:rPr>
              <a:t>Желаем Вам творческих успехов!</a:t>
            </a:r>
            <a:endParaRPr lang="ru-RU" sz="80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3" name="Рисунок 2" descr="Картинка 169 из 26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yjulia.ru/data/cache/2011/05/11/765827_7264-800x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6357982" cy="59293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85728"/>
            <a:ext cx="750099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Изобразительная деятельность с применением нетрадиционных материалов и техник способствует развитию у ребёнка: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Scrip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Мелкой моторики рук и тактильного восприятия;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Пространственной ориентировки на листе бумаги, глазомера и зрительного восприятия;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Внимания и усидчивости;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Изобразительных навыков и умений, наблюдательности, эстетического восприятия, эмоциональной отзывчивости;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Кроме того, в процессе этой деятельности у дошкольника формируются навыки контроля и самоконтроля.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ование пальц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42"/>
            <a:ext cx="707236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 descr="рисование пальц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072229" cy="4500594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57167"/>
            <a:ext cx="678661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>С помощью этой техники можно рисовать веселые рожицы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FF0000"/>
              </a:solidFill>
              <a:latin typeface="Segoe Script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</a:b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3" descr="рисование &#10;пальчи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3810000" cy="400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10" name="Рисунок 4" descr="рисование &#10;пальчик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3810000" cy="1485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09" name="Рисунок 5" descr="рисование &#10;пальчикам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429000"/>
            <a:ext cx="33528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428604"/>
            <a:ext cx="91440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Животных: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861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Цветы: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Рисунок 6" descr="рисование &#10;пальчиковыми крас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75429"/>
            <a:ext cx="8216891" cy="56412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Рисунок 7" descr="рисование &#10;пальчиковыми краск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285860"/>
            <a:ext cx="4286250" cy="541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>Транспорт:</a:t>
            </a:r>
            <a:br>
              <a:rPr lang="ru-RU" sz="36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ование для &#10;малыше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142984"/>
            <a:ext cx="47149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35716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Segoe Script" pitchFamily="34" charset="0"/>
              </a:rPr>
              <a:t>Используем раскраски</a:t>
            </a:r>
            <a:endParaRPr lang="ru-RU" sz="36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96</Words>
  <Application>Microsoft Office PowerPoint</Application>
  <PresentationFormat>Экран (4:3)</PresentationFormat>
  <Paragraphs>34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МАСТЕР-КЛАСС  «Рисуем пальчиками»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Мастер–класс   "Нетрадиционные техники рисования с детьми младшего дошкольного возраста"   Рисуем пальчиками</dc:title>
  <dc:creator>UserXP</dc:creator>
  <cp:lastModifiedBy>Федоровы</cp:lastModifiedBy>
  <cp:revision>12</cp:revision>
  <dcterms:created xsi:type="dcterms:W3CDTF">2012-01-20T20:07:42Z</dcterms:created>
  <dcterms:modified xsi:type="dcterms:W3CDTF">2016-09-15T20:43:24Z</dcterms:modified>
</cp:coreProperties>
</file>